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851917-5073-41C6-9CFB-615E328117B4}" v="9" dt="2024-01-14T09:40:33.701"/>
    <p1510:client id="{A15683F4-5DC0-46B1-AB6A-FD4318D21519}" v="3" dt="2024-01-14T09:33:24.9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93" d="100"/>
          <a:sy n="93" d="100"/>
        </p:scale>
        <p:origin x="302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 lang="en-US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A12F5-2E87-4334-8C40-007E5A870F4F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0E1A-6FF1-4668-B369-FC9C8F84C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94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A12F5-2E87-4334-8C40-007E5A870F4F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0E1A-6FF1-4668-B369-FC9C8F84C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391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A12F5-2E87-4334-8C40-007E5A870F4F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0E1A-6FF1-4668-B369-FC9C8F84C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325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A12F5-2E87-4334-8C40-007E5A870F4F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0E1A-6FF1-4668-B369-FC9C8F84C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35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на сек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A12F5-2E87-4334-8C40-007E5A870F4F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0E1A-6FF1-4668-B369-FC9C8F84C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114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A12F5-2E87-4334-8C40-007E5A870F4F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0E1A-6FF1-4668-B369-FC9C8F84C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625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5" name="Текстов контейне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</p:txBody>
      </p:sp>
      <p:sp>
        <p:nvSpPr>
          <p:cNvPr id="6" name="Контейнер за съдържание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7" name="Контейнер за 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A12F5-2E87-4334-8C40-007E5A870F4F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8" name="Контейнер за долния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Контейнер за номер на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0E1A-6FF1-4668-B369-FC9C8F84C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342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A12F5-2E87-4334-8C40-007E5A870F4F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0E1A-6FF1-4668-B369-FC9C8F84C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041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A12F5-2E87-4334-8C40-007E5A870F4F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3" name="Контейнер за долния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0E1A-6FF1-4668-B369-FC9C8F84C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67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Текстов контейне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A12F5-2E87-4334-8C40-007E5A870F4F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0E1A-6FF1-4668-B369-FC9C8F84C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176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картина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ов контейне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A12F5-2E87-4334-8C40-007E5A870F4F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0E1A-6FF1-4668-B369-FC9C8F84C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345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A12F5-2E87-4334-8C40-007E5A870F4F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30E1A-6FF1-4668-B369-FC9C8F84C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542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8">
            <a:extLst>
              <a:ext uri="{FF2B5EF4-FFF2-40B4-BE49-F238E27FC236}">
                <a16:creationId xmlns:a16="http://schemas.microsoft.com/office/drawing/2014/main" id="{7BDAC5B6-20CE-447F-8BA1-F2274AC7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10">
            <a:extLst>
              <a:ext uri="{FF2B5EF4-FFF2-40B4-BE49-F238E27FC236}">
                <a16:creationId xmlns:a16="http://schemas.microsoft.com/office/drawing/2014/main" id="{D1D22B31-BF8F-446B-9009-8A251FB17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653" y="276"/>
            <a:ext cx="6337773" cy="637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02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1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2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latin typeface="Arial Rounded MT Bold" panose="020F0704030504030204" pitchFamily="34" charset="0"/>
              </a:rPr>
              <a:t>Our Team</a:t>
            </a:r>
          </a:p>
        </p:txBody>
      </p:sp>
      <p:grpSp>
        <p:nvGrpSpPr>
          <p:cNvPr id="3" name="Групиране 2">
            <a:extLst>
              <a:ext uri="{FF2B5EF4-FFF2-40B4-BE49-F238E27FC236}">
                <a16:creationId xmlns:a16="http://schemas.microsoft.com/office/drawing/2014/main" id="{340E3E02-F3FE-499B-56A7-90896CD42189}"/>
              </a:ext>
            </a:extLst>
          </p:cNvPr>
          <p:cNvGrpSpPr/>
          <p:nvPr/>
        </p:nvGrpSpPr>
        <p:grpSpPr>
          <a:xfrm>
            <a:off x="644056" y="2663240"/>
            <a:ext cx="10927830" cy="3091482"/>
            <a:chOff x="744515" y="2311861"/>
            <a:chExt cx="10236310" cy="2895851"/>
          </a:xfrm>
        </p:grpSpPr>
        <p:pic>
          <p:nvPicPr>
            <p:cNvPr id="4" name="Картина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4515" y="2311861"/>
              <a:ext cx="1926503" cy="2895851"/>
            </a:xfrm>
            <a:prstGeom prst="rect">
              <a:avLst/>
            </a:prstGeom>
          </p:spPr>
        </p:pic>
        <p:pic>
          <p:nvPicPr>
            <p:cNvPr id="5" name="Картина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2151" y="2314909"/>
              <a:ext cx="2072820" cy="2889754"/>
            </a:xfrm>
            <a:prstGeom prst="rect">
              <a:avLst/>
            </a:prstGeom>
          </p:spPr>
        </p:pic>
        <p:pic>
          <p:nvPicPr>
            <p:cNvPr id="6" name="Картина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84805" y="2314909"/>
              <a:ext cx="1896020" cy="2889754"/>
            </a:xfrm>
            <a:prstGeom prst="rect">
              <a:avLst/>
            </a:prstGeom>
          </p:spPr>
        </p:pic>
        <p:grpSp>
          <p:nvGrpSpPr>
            <p:cNvPr id="10" name="Групиране 9"/>
            <p:cNvGrpSpPr/>
            <p:nvPr/>
          </p:nvGrpSpPr>
          <p:grpSpPr>
            <a:xfrm>
              <a:off x="6286104" y="2311861"/>
              <a:ext cx="2042984" cy="2821530"/>
              <a:chOff x="5948353" y="2317958"/>
              <a:chExt cx="2042984" cy="2821530"/>
            </a:xfrm>
          </p:grpSpPr>
          <p:sp>
            <p:nvSpPr>
              <p:cNvPr id="7" name="Текстово поле 6"/>
              <p:cNvSpPr txBox="1"/>
              <p:nvPr/>
            </p:nvSpPr>
            <p:spPr>
              <a:xfrm>
                <a:off x="6162950" y="2317958"/>
                <a:ext cx="17217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69264">
                  <a:spcAft>
                    <a:spcPts val="600"/>
                  </a:spcAft>
                </a:pPr>
                <a:r>
                  <a:rPr lang="en-US" sz="190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Martin Stoyanov</a:t>
                </a:r>
                <a:endParaRPr lang="en-US"/>
              </a:p>
            </p:txBody>
          </p:sp>
          <p:pic>
            <p:nvPicPr>
              <p:cNvPr id="8" name="Картина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42039" y="2864910"/>
                <a:ext cx="1855613" cy="1795849"/>
              </a:xfrm>
              <a:prstGeom prst="rect">
                <a:avLst/>
              </a:prstGeom>
            </p:spPr>
          </p:pic>
          <p:sp>
            <p:nvSpPr>
              <p:cNvPr id="9" name="Текстово поле 8"/>
              <p:cNvSpPr txBox="1"/>
              <p:nvPr/>
            </p:nvSpPr>
            <p:spPr>
              <a:xfrm>
                <a:off x="5948353" y="4770156"/>
                <a:ext cx="20429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69264">
                  <a:spcAft>
                    <a:spcPts val="600"/>
                  </a:spcAft>
                </a:pPr>
                <a:r>
                  <a:rPr lang="en-US" sz="190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Backend developer</a:t>
                </a:r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05675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126" b="3662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OUR IDEA</a:t>
            </a:r>
          </a:p>
        </p:txBody>
      </p:sp>
    </p:spTree>
    <p:extLst>
      <p:ext uri="{BB962C8B-B14F-4D97-AF65-F5344CB8AC3E}">
        <p14:creationId xmlns:p14="http://schemas.microsoft.com/office/powerpoint/2010/main" val="1535100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sz="3400">
                <a:latin typeface="Arial Rounded MT Bold" panose="020F0704030504030204" pitchFamily="34" charset="0"/>
              </a:rPr>
              <a:t>STAGES OF DEVELOPMENT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2" name="Групиране 11"/>
          <p:cNvGrpSpPr/>
          <p:nvPr/>
        </p:nvGrpSpPr>
        <p:grpSpPr>
          <a:xfrm>
            <a:off x="5303520" y="2235195"/>
            <a:ext cx="6364228" cy="2396753"/>
            <a:chOff x="996779" y="1853513"/>
            <a:chExt cx="10445578" cy="3933783"/>
          </a:xfrm>
        </p:grpSpPr>
        <p:sp>
          <p:nvSpPr>
            <p:cNvPr id="13" name="Овал 12"/>
            <p:cNvSpPr/>
            <p:nvPr/>
          </p:nvSpPr>
          <p:spPr>
            <a:xfrm>
              <a:off x="996779" y="1853513"/>
              <a:ext cx="1095632" cy="16475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48640">
                <a:spcAft>
                  <a:spcPts val="600"/>
                </a:spcAft>
              </a:pPr>
              <a:r>
                <a:rPr lang="en-US" sz="2880" kern="1200">
                  <a:solidFill>
                    <a:schemeClr val="tx1"/>
                  </a:solidFill>
                  <a:latin typeface="Arial Rounded MT Bold" panose="020F0704030504030204" pitchFamily="34" charset="0"/>
                  <a:ea typeface="+mn-ea"/>
                  <a:cs typeface="+mn-cs"/>
                </a:rPr>
                <a:t>1</a:t>
              </a:r>
              <a:endParaRPr lang="en-US" sz="480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4" name="Овал 13"/>
            <p:cNvSpPr/>
            <p:nvPr/>
          </p:nvSpPr>
          <p:spPr>
            <a:xfrm>
              <a:off x="996779" y="3974972"/>
              <a:ext cx="1095632" cy="18123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48640">
                <a:spcAft>
                  <a:spcPts val="600"/>
                </a:spcAft>
              </a:pPr>
              <a:r>
                <a:rPr lang="en-US" sz="2640" kern="1200">
                  <a:solidFill>
                    <a:schemeClr val="tx1"/>
                  </a:solidFill>
                  <a:latin typeface="Arial Rounded MT Bold" panose="020F0704030504030204" pitchFamily="34" charset="0"/>
                  <a:ea typeface="+mn-ea"/>
                  <a:cs typeface="+mn-cs"/>
                </a:rPr>
                <a:t>2</a:t>
              </a:r>
              <a:endParaRPr lang="en-US" sz="440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5" name="Овал 14"/>
            <p:cNvSpPr/>
            <p:nvPr/>
          </p:nvSpPr>
          <p:spPr>
            <a:xfrm>
              <a:off x="6359611" y="1853513"/>
              <a:ext cx="1095632" cy="16475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48640">
                <a:spcAft>
                  <a:spcPts val="600"/>
                </a:spcAft>
              </a:pPr>
              <a:r>
                <a:rPr lang="en-US" sz="2640" kern="1200">
                  <a:solidFill>
                    <a:schemeClr val="tx1"/>
                  </a:solidFill>
                  <a:latin typeface="Arial Rounded MT Bold" panose="020F0704030504030204" pitchFamily="34" charset="0"/>
                  <a:ea typeface="+mn-ea"/>
                  <a:cs typeface="+mn-cs"/>
                </a:rPr>
                <a:t>3</a:t>
              </a:r>
              <a:endParaRPr lang="en-US" sz="440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6" name="Овал 15"/>
            <p:cNvSpPr/>
            <p:nvPr/>
          </p:nvSpPr>
          <p:spPr>
            <a:xfrm>
              <a:off x="6359611" y="4018112"/>
              <a:ext cx="1095632" cy="17260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48640">
                <a:spcAft>
                  <a:spcPts val="600"/>
                </a:spcAft>
              </a:pPr>
              <a:r>
                <a:rPr lang="en-US" sz="2640" kern="1200">
                  <a:solidFill>
                    <a:schemeClr val="tx1"/>
                  </a:solidFill>
                  <a:latin typeface="Arial Rounded MT Bold" panose="020F0704030504030204" pitchFamily="34" charset="0"/>
                  <a:ea typeface="+mn-ea"/>
                  <a:cs typeface="+mn-cs"/>
                </a:rPr>
                <a:t>4</a:t>
              </a:r>
              <a:endParaRPr lang="en-US" sz="440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7" name="Текстово поле 16"/>
            <p:cNvSpPr txBox="1"/>
            <p:nvPr/>
          </p:nvSpPr>
          <p:spPr>
            <a:xfrm>
              <a:off x="2298356" y="2138688"/>
              <a:ext cx="3424339" cy="107721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defTabSz="548640">
                <a:spcAft>
                  <a:spcPts val="600"/>
                </a:spcAft>
              </a:pPr>
              <a:r>
                <a:rPr lang="en-US" sz="1920" kern="1200">
                  <a:solidFill>
                    <a:schemeClr val="tx1"/>
                  </a:solidFill>
                  <a:latin typeface="Arial Rounded MT Bold"/>
                  <a:ea typeface="+mn-ea"/>
                  <a:cs typeface="+mn-cs"/>
                </a:rPr>
                <a:t>To come up with an idea</a:t>
              </a:r>
              <a:endParaRPr lang="en-US" sz="3200">
                <a:latin typeface="Arial Rounded MT Bold"/>
              </a:endParaRPr>
            </a:p>
          </p:txBody>
        </p:sp>
        <p:sp>
          <p:nvSpPr>
            <p:cNvPr id="18" name="Текстово поле 17"/>
            <p:cNvSpPr txBox="1"/>
            <p:nvPr/>
          </p:nvSpPr>
          <p:spPr>
            <a:xfrm>
              <a:off x="2298356" y="4588746"/>
              <a:ext cx="32166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48640">
                <a:spcAft>
                  <a:spcPts val="600"/>
                </a:spcAft>
              </a:pPr>
              <a:r>
                <a:rPr lang="en-US" sz="1920" kern="1200">
                  <a:solidFill>
                    <a:schemeClr val="tx1"/>
                  </a:solidFill>
                  <a:latin typeface="Arial Rounded MT Bold" panose="020F0704030504030204" pitchFamily="34" charset="0"/>
                  <a:ea typeface="+mn-ea"/>
                  <a:cs typeface="+mn-cs"/>
                </a:rPr>
                <a:t>Create design</a:t>
              </a:r>
              <a:endParaRPr lang="en-US" sz="3200">
                <a:latin typeface="Arial Rounded MT Bold" panose="020F0704030504030204" pitchFamily="34" charset="0"/>
              </a:endParaRPr>
            </a:p>
          </p:txBody>
        </p:sp>
        <p:sp>
          <p:nvSpPr>
            <p:cNvPr id="19" name="Текстово поле 18"/>
            <p:cNvSpPr txBox="1"/>
            <p:nvPr/>
          </p:nvSpPr>
          <p:spPr>
            <a:xfrm>
              <a:off x="7828547" y="2200243"/>
              <a:ext cx="361381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48640">
                <a:spcAft>
                  <a:spcPts val="600"/>
                </a:spcAft>
              </a:pPr>
              <a:r>
                <a:rPr lang="en-US" sz="1680" kern="1200">
                  <a:solidFill>
                    <a:schemeClr val="tx1"/>
                  </a:solidFill>
                  <a:latin typeface="Arial Rounded MT Bold" panose="020F0704030504030204" pitchFamily="34" charset="0"/>
                  <a:ea typeface="+mn-ea"/>
                  <a:cs typeface="+mn-cs"/>
                </a:rPr>
                <a:t>Website and app development</a:t>
              </a:r>
              <a:endParaRPr lang="en-US" sz="2800">
                <a:latin typeface="Arial Rounded MT Bold" panose="020F0704030504030204" pitchFamily="34" charset="0"/>
              </a:endParaRPr>
            </a:p>
          </p:txBody>
        </p:sp>
        <p:sp>
          <p:nvSpPr>
            <p:cNvPr id="20" name="Текстово поле 19"/>
            <p:cNvSpPr txBox="1"/>
            <p:nvPr/>
          </p:nvSpPr>
          <p:spPr>
            <a:xfrm>
              <a:off x="7828547" y="4588745"/>
              <a:ext cx="29677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48640">
                <a:spcAft>
                  <a:spcPts val="600"/>
                </a:spcAft>
              </a:pPr>
              <a:r>
                <a:rPr lang="en-US" sz="1920" kern="1200">
                  <a:solidFill>
                    <a:schemeClr val="tx1"/>
                  </a:solidFill>
                  <a:latin typeface="Arial Rounded MT Bold" panose="020F0704030504030204" pitchFamily="34" charset="0"/>
                  <a:ea typeface="+mn-ea"/>
                  <a:cs typeface="+mn-cs"/>
                </a:rPr>
                <a:t>Presentation</a:t>
              </a:r>
              <a:endParaRPr lang="en-US" sz="3200">
                <a:latin typeface="Arial Rounded MT Bold" panose="020F07040305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297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044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USING PROGRAMS</a:t>
            </a:r>
          </a:p>
        </p:txBody>
      </p:sp>
      <p:pic>
        <p:nvPicPr>
          <p:cNvPr id="20" name="Картина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2187341"/>
            <a:ext cx="7188199" cy="247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70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9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11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 rotWithShape="1">
          <a:blip r:embed="rId2"/>
          <a:srcRect t="633" r="-2" b="-2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7320465" y="2194102"/>
            <a:ext cx="4140013" cy="3908586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0" tIns="-12696" rIns="0" bIns="-12696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 Rounded MT Bold"/>
              </a:rPr>
              <a:t>Let's take a look</a:t>
            </a:r>
            <a:r>
              <a:rPr lang="en-US" altLang="en-US" dirty="0">
                <a:latin typeface="Arial Rounded MT Bold"/>
              </a:rPr>
              <a:t> </a:t>
            </a:r>
            <a:endParaRPr lang="bg-BG" altLang="en-US" b="0" i="0" u="none" strike="noStrike" cap="none" normalizeH="0" baseline="0">
              <a:ln>
                <a:noFill/>
              </a:ln>
              <a:effectLst/>
              <a:latin typeface="Arial Rounded MT Bold" panose="020F070403050403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 Rounded MT Bold"/>
              </a:rPr>
              <a:t>at the site and the app</a:t>
            </a:r>
            <a:r>
              <a:rPr lang="en-US" altLang="en-US" sz="2000" dirty="0">
                <a:latin typeface="Arial Rounded MT Bold"/>
              </a:rPr>
              <a:t> </a:t>
            </a:r>
            <a:endParaRPr lang="en-US" altLang="en-US" sz="2000" b="0" i="0" u="none" strike="noStrike" cap="none" normalizeH="0" baseline="0" dirty="0">
              <a:ln>
                <a:noFill/>
              </a:ln>
              <a:effectLst/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49727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40</Words>
  <Application>Microsoft Office PowerPoint</Application>
  <PresentationFormat>Широк екран</PresentationFormat>
  <Paragraphs>16</Paragraphs>
  <Slides>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6</vt:i4>
      </vt:variant>
    </vt:vector>
  </HeadingPairs>
  <TitlesOfParts>
    <vt:vector size="7" baseType="lpstr">
      <vt:lpstr>Тема на Office</vt:lpstr>
      <vt:lpstr>Презентация на PowerPoint</vt:lpstr>
      <vt:lpstr>Our Team</vt:lpstr>
      <vt:lpstr>OUR IDEA</vt:lpstr>
      <vt:lpstr>STAGES OF DEVELOPMENT</vt:lpstr>
      <vt:lpstr>USING PROGRAMS</vt:lpstr>
      <vt:lpstr>Презентация на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creator>Стилиян Мишев Мишев</dc:creator>
  <cp:lastModifiedBy>Стилиян Мишев Мишев</cp:lastModifiedBy>
  <cp:revision>32</cp:revision>
  <dcterms:created xsi:type="dcterms:W3CDTF">2024-01-14T08:48:50Z</dcterms:created>
  <dcterms:modified xsi:type="dcterms:W3CDTF">2024-01-14T09:41:06Z</dcterms:modified>
</cp:coreProperties>
</file>